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69229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Speed Brake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Patrick Free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above shoulders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held with both hands, stock on belt, safety on.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3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8D8EFD-996B-48CC-9304-9D54081BEE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873559"/>
            <a:ext cx="7025777" cy="33511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Speed Brake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Speed Brake is a 27 round, 135 point, Comstock field course. There are 12 USPSA targets and 3 Colt poppers. The best two hits on paper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swingers are activated by the leftmost colt popper and are not disappearing targets. Please check the activators prior to walkthrough and set them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214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2020-06-11T22:32:22Z</dcterms:modified>
  <cp:category>Shooting</cp:category>
</cp:coreProperties>
</file>

<file path=docProps/thumbnail.jpeg>
</file>